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5040313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5"/>
    <p:restoredTop sz="94731"/>
  </p:normalViewPr>
  <p:slideViewPr>
    <p:cSldViewPr snapToGrid="0" snapToObjects="1">
      <p:cViewPr>
        <p:scale>
          <a:sx n="150" d="100"/>
          <a:sy n="150" d="100"/>
        </p:scale>
        <p:origin x="390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1060529"/>
            <a:ext cx="4284266" cy="2256061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39" y="3403592"/>
            <a:ext cx="3780235" cy="1564542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15/04/21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32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15/04/21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298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975" y="345009"/>
            <a:ext cx="1086817" cy="549164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522" y="345009"/>
            <a:ext cx="3197449" cy="549164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15/04/21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545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15/04/21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269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97" y="1615546"/>
            <a:ext cx="4347270" cy="2695572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97" y="4336619"/>
            <a:ext cx="4347270" cy="1417538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/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15/04/21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39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522" y="1725046"/>
            <a:ext cx="2142133" cy="411161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658" y="1725046"/>
            <a:ext cx="2142133" cy="411161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15/04/21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43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345011"/>
            <a:ext cx="4347270" cy="1252534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79" y="1588543"/>
            <a:ext cx="2132288" cy="778521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79" y="2367064"/>
            <a:ext cx="2132288" cy="348159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658" y="1588543"/>
            <a:ext cx="2142790" cy="778521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658" y="2367064"/>
            <a:ext cx="2142790" cy="348159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15/04/21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94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15/04/21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35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15/04/21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425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432012"/>
            <a:ext cx="1625632" cy="1512041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790" y="933027"/>
            <a:ext cx="2551658" cy="4605124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1944052"/>
            <a:ext cx="1625632" cy="3601598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15/04/21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85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432012"/>
            <a:ext cx="1625632" cy="1512041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790" y="933027"/>
            <a:ext cx="2551658" cy="4605124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1944052"/>
            <a:ext cx="1625632" cy="3601598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E7B4-770A-EB40-A86B-FE60122C5192}" type="datetimeFigureOut">
              <a:rPr lang="es-MX" smtClean="0"/>
              <a:t>15/04/21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45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522" y="345011"/>
            <a:ext cx="4347270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522" y="1725046"/>
            <a:ext cx="4347270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522" y="6006164"/>
            <a:ext cx="113407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8E7B4-770A-EB40-A86B-FE60122C5192}" type="datetimeFigureOut">
              <a:rPr lang="es-MX" smtClean="0"/>
              <a:t>15/04/21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604" y="6006164"/>
            <a:ext cx="1701106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721" y="6006164"/>
            <a:ext cx="113407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EE40A-1E1E-E84F-8C5C-BFB8258743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243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>
            <a:extLst>
              <a:ext uri="{FF2B5EF4-FFF2-40B4-BE49-F238E27FC236}">
                <a16:creationId xmlns:a16="http://schemas.microsoft.com/office/drawing/2014/main" id="{697941BC-C103-8B43-AA3B-403A4F21F2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659" y="-188913"/>
            <a:ext cx="5040312" cy="6720416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96E2B2E2-67E6-9C48-8A6A-45744CD59ABB}"/>
              </a:ext>
            </a:extLst>
          </p:cNvPr>
          <p:cNvSpPr txBox="1"/>
          <p:nvPr/>
        </p:nvSpPr>
        <p:spPr>
          <a:xfrm>
            <a:off x="3742084" y="5924746"/>
            <a:ext cx="46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Helvetica" pitchFamily="2" charset="0"/>
              </a:rPr>
              <a:t>23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BF6C101-5232-084B-80EC-D440ACCFC0BC}"/>
              </a:ext>
            </a:extLst>
          </p:cNvPr>
          <p:cNvSpPr txBox="1"/>
          <p:nvPr/>
        </p:nvSpPr>
        <p:spPr>
          <a:xfrm>
            <a:off x="4104896" y="5918222"/>
            <a:ext cx="952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Helvetica" pitchFamily="2" charset="0"/>
              </a:rPr>
              <a:t>de Marzo 2021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3BADCB7-270F-3D41-8F0F-86B0771440BD}"/>
              </a:ext>
            </a:extLst>
          </p:cNvPr>
          <p:cNvSpPr txBox="1"/>
          <p:nvPr/>
        </p:nvSpPr>
        <p:spPr>
          <a:xfrm>
            <a:off x="4094971" y="6025947"/>
            <a:ext cx="929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Helvetica" pitchFamily="2" charset="0"/>
              </a:rPr>
              <a:t>18:00 hrs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84AA0BE-98B8-9A44-BCE5-DCB96680093B}"/>
              </a:ext>
            </a:extLst>
          </p:cNvPr>
          <p:cNvSpPr txBox="1"/>
          <p:nvPr/>
        </p:nvSpPr>
        <p:spPr>
          <a:xfrm>
            <a:off x="2096964" y="776240"/>
            <a:ext cx="2196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Helvetica" pitchFamily="2" charset="0"/>
              </a:rPr>
              <a:t>xxxxxxxxxxxxxxxxxxxxxxxxxxxxxxxxxxxxxxxxxxxxxxxxxxxxx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E51879A-CDBD-064D-9BC9-37BA47703A13}"/>
              </a:ext>
            </a:extLst>
          </p:cNvPr>
          <p:cNvSpPr txBox="1"/>
          <p:nvPr/>
        </p:nvSpPr>
        <p:spPr>
          <a:xfrm>
            <a:off x="2427019" y="2381504"/>
            <a:ext cx="24877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Helvetica" pitchFamily="2" charset="0"/>
              </a:rPr>
              <a:t>xxxxxxxxxxxxxxxxxxxxxxxxxxxxxxxxxxxxxxx xxxxxxxxxxxxxxxxxxxxxxxxxxxxxxxxxxxxxxx xxxxxxxxxxxxxxxxxxxxxxxxxxxxxxxxxxxxxxx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12403E9-9E63-094C-B1EC-588C4C174B87}"/>
              </a:ext>
            </a:extLst>
          </p:cNvPr>
          <p:cNvSpPr txBox="1"/>
          <p:nvPr/>
        </p:nvSpPr>
        <p:spPr>
          <a:xfrm>
            <a:off x="1698171" y="4243752"/>
            <a:ext cx="3161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Helvetica" pitchFamily="2" charset="0"/>
              </a:rPr>
              <a:t>xxxxxxxxxxxxxxxxxxxxxxxxxxxxxxxxx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67174B8-71D7-9A42-A822-287002B1E042}"/>
              </a:ext>
            </a:extLst>
          </p:cNvPr>
          <p:cNvSpPr txBox="1"/>
          <p:nvPr/>
        </p:nvSpPr>
        <p:spPr>
          <a:xfrm>
            <a:off x="1715590" y="4696596"/>
            <a:ext cx="3091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bg1"/>
                </a:solidFill>
                <a:latin typeface="Helvetica" pitchFamily="2" charset="0"/>
              </a:rPr>
              <a:t>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11368883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5541</TotalTime>
  <Words>12</Words>
  <Application>Microsoft Macintosh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Luciano Fernandez</dc:creator>
  <cp:lastModifiedBy>Luciano Fernandez</cp:lastModifiedBy>
  <cp:revision>12</cp:revision>
  <dcterms:created xsi:type="dcterms:W3CDTF">2021-04-09T23:27:48Z</dcterms:created>
  <dcterms:modified xsi:type="dcterms:W3CDTF">2021-04-16T19:47:19Z</dcterms:modified>
</cp:coreProperties>
</file>