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4801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27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122363"/>
            <a:ext cx="5508149" cy="2387600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602038"/>
            <a:ext cx="4860131" cy="165576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7FA3-1331-1E46-B533-541D29BA25F4}" type="datetimeFigureOut">
              <a:rPr lang="es-MX" smtClean="0"/>
              <a:t>16/04/21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49A-4640-FB42-A2D7-94A115474F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28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7FA3-1331-1E46-B533-541D29BA25F4}" type="datetimeFigureOut">
              <a:rPr lang="es-MX" smtClean="0"/>
              <a:t>16/04/21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49A-4640-FB42-A2D7-94A115474F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42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65125"/>
            <a:ext cx="1397288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65125"/>
            <a:ext cx="4110861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7FA3-1331-1E46-B533-541D29BA25F4}" type="datetimeFigureOut">
              <a:rPr lang="es-MX" smtClean="0"/>
              <a:t>16/04/21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49A-4640-FB42-A2D7-94A115474F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26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7FA3-1331-1E46-B533-541D29BA25F4}" type="datetimeFigureOut">
              <a:rPr lang="es-MX" smtClean="0"/>
              <a:t>16/04/21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49A-4640-FB42-A2D7-94A115474F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0517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709740"/>
            <a:ext cx="5589151" cy="2852737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589465"/>
            <a:ext cx="5589151" cy="1500187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7FA3-1331-1E46-B533-541D29BA25F4}" type="datetimeFigureOut">
              <a:rPr lang="es-MX" smtClean="0"/>
              <a:t>16/04/21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49A-4640-FB42-A2D7-94A115474F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225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825625"/>
            <a:ext cx="2754074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825625"/>
            <a:ext cx="2754074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7FA3-1331-1E46-B533-541D29BA25F4}" type="datetimeFigureOut">
              <a:rPr lang="es-MX" smtClean="0"/>
              <a:t>16/04/21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49A-4640-FB42-A2D7-94A115474F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190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65127"/>
            <a:ext cx="5589151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681163"/>
            <a:ext cx="2741417" cy="823912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505075"/>
            <a:ext cx="274141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681163"/>
            <a:ext cx="2754918" cy="823912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505075"/>
            <a:ext cx="275491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7FA3-1331-1E46-B533-541D29BA25F4}" type="datetimeFigureOut">
              <a:rPr lang="es-MX" smtClean="0"/>
              <a:t>16/04/21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49A-4640-FB42-A2D7-94A115474F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16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7FA3-1331-1E46-B533-541D29BA25F4}" type="datetimeFigureOut">
              <a:rPr lang="es-MX" smtClean="0"/>
              <a:t>16/04/21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49A-4640-FB42-A2D7-94A115474F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822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7FA3-1331-1E46-B533-541D29BA25F4}" type="datetimeFigureOut">
              <a:rPr lang="es-MX" smtClean="0"/>
              <a:t>16/04/21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49A-4640-FB42-A2D7-94A115474F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743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57200"/>
            <a:ext cx="2090025" cy="1600200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87427"/>
            <a:ext cx="3280589" cy="4873625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2057400"/>
            <a:ext cx="2090025" cy="381158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7FA3-1331-1E46-B533-541D29BA25F4}" type="datetimeFigureOut">
              <a:rPr lang="es-MX" smtClean="0"/>
              <a:t>16/04/21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49A-4640-FB42-A2D7-94A115474F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842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57200"/>
            <a:ext cx="2090025" cy="1600200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87427"/>
            <a:ext cx="3280589" cy="4873625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2057400"/>
            <a:ext cx="2090025" cy="381158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7FA3-1331-1E46-B533-541D29BA25F4}" type="datetimeFigureOut">
              <a:rPr lang="es-MX" smtClean="0"/>
              <a:t>16/04/21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49A-4640-FB42-A2D7-94A115474F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5029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65127"/>
            <a:ext cx="55891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825625"/>
            <a:ext cx="558915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356352"/>
            <a:ext cx="14580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D7FA3-1331-1E46-B533-541D29BA25F4}" type="datetimeFigureOut">
              <a:rPr lang="es-MX" smtClean="0"/>
              <a:t>16/04/21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356352"/>
            <a:ext cx="14580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6749A-4640-FB42-A2D7-94A115474F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263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D5BDB30-98A9-B347-ACDB-647142534E5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206142" y="2"/>
            <a:ext cx="6892462" cy="6857999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4E65788E-B132-5742-8A4A-B02AE9F91F2A}"/>
              </a:ext>
            </a:extLst>
          </p:cNvPr>
          <p:cNvSpPr txBox="1"/>
          <p:nvPr/>
        </p:nvSpPr>
        <p:spPr>
          <a:xfrm>
            <a:off x="1187670" y="1120262"/>
            <a:ext cx="460996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dirty="0">
                <a:solidFill>
                  <a:srgbClr val="C00000"/>
                </a:solidFill>
                <a:latin typeface="Helvetica" pitchFamily="2" charset="0"/>
              </a:rPr>
              <a:t>xxxxxxxxxxxxxxxxxxxxxxxxxxxxxxxxxxxxxxxxxxxxxxxxxxxxxxxxxxxxxxxxxxxxxxxxxxxxxxxxxxxxxxxxxxxxxxxxxxxxxxxxxxxxxxxxxxxxx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D1055E0-1F87-D540-84CC-3A838A88785D}"/>
              </a:ext>
            </a:extLst>
          </p:cNvPr>
          <p:cNvSpPr txBox="1"/>
          <p:nvPr/>
        </p:nvSpPr>
        <p:spPr>
          <a:xfrm>
            <a:off x="73974" y="447965"/>
            <a:ext cx="567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atin typeface="Helvetica" pitchFamily="2" charset="0"/>
              </a:rPr>
              <a:t>23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DBC9FBC-561B-054B-B6EB-05CD405E4DE2}"/>
              </a:ext>
            </a:extLst>
          </p:cNvPr>
          <p:cNvSpPr txBox="1"/>
          <p:nvPr/>
        </p:nvSpPr>
        <p:spPr>
          <a:xfrm>
            <a:off x="552399" y="452844"/>
            <a:ext cx="1066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Helvetica" pitchFamily="2" charset="0"/>
              </a:rPr>
              <a:t>de Marzo 2021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05BE7F7-FBAB-5042-8538-3E101F1AD679}"/>
              </a:ext>
            </a:extLst>
          </p:cNvPr>
          <p:cNvSpPr txBox="1"/>
          <p:nvPr/>
        </p:nvSpPr>
        <p:spPr>
          <a:xfrm>
            <a:off x="552983" y="571079"/>
            <a:ext cx="1076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latin typeface="Helvetica" pitchFamily="2" charset="0"/>
              </a:rPr>
              <a:t>18:00 hrs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ECFBF64-DE1B-2E4B-9775-91D3443F522D}"/>
              </a:ext>
            </a:extLst>
          </p:cNvPr>
          <p:cNvSpPr txBox="1"/>
          <p:nvPr/>
        </p:nvSpPr>
        <p:spPr>
          <a:xfrm>
            <a:off x="2129095" y="3770786"/>
            <a:ext cx="4351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  <a:latin typeface="Helvetica" pitchFamily="2" charset="0"/>
              </a:rPr>
              <a:t>xxxxxxxxxxxxxxxxxxxxxxxxxxxxxxxxx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B999937-1960-E747-8C6B-37C4787E3BAF}"/>
              </a:ext>
            </a:extLst>
          </p:cNvPr>
          <p:cNvSpPr txBox="1"/>
          <p:nvPr/>
        </p:nvSpPr>
        <p:spPr>
          <a:xfrm>
            <a:off x="2146513" y="4223630"/>
            <a:ext cx="3854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Helvetica" pitchFamily="2" charset="0"/>
              </a:rPr>
              <a:t>xxxxxxxxxxxxxxxxxxxxxxxxxxxxxxxxxxxxxxxxxxxxxxxxxxxxxxxxxxxxxxxx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31470200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9</Words>
  <Application>Microsoft Macintosh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Luciano Fernandez</dc:creator>
  <cp:lastModifiedBy>Luciano Fernandez</cp:lastModifiedBy>
  <cp:revision>5</cp:revision>
  <dcterms:created xsi:type="dcterms:W3CDTF">2021-04-16T19:47:41Z</dcterms:created>
  <dcterms:modified xsi:type="dcterms:W3CDTF">2021-04-16T20:36:45Z</dcterms:modified>
</cp:coreProperties>
</file>